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56" r:id="rId3"/>
    <p:sldId id="267" r:id="rId4"/>
    <p:sldId id="257" r:id="rId5"/>
    <p:sldId id="262" r:id="rId6"/>
    <p:sldId id="261" r:id="rId7"/>
    <p:sldId id="263" r:id="rId8"/>
    <p:sldId id="259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9F292B-13C5-4F94-9556-8CEC76300DE9}" type="datetimeFigureOut">
              <a:rPr lang="en-US" smtClean="0"/>
              <a:pPr/>
              <a:t>10/03/2016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91B2C46-3D03-4550-AE46-FEB573F75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3 expressions below have been used to describe Boss Tweed and his brief political history.  Using the 3 quotes create a mini-bio of what you think he must have been like.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#1 "</a:t>
            </a:r>
            <a:r>
              <a:rPr lang="en-US" b="1" dirty="0" smtClean="0"/>
              <a:t>The way to have power is to take it</a:t>
            </a:r>
            <a:r>
              <a:rPr lang="en-US" dirty="0" smtClean="0"/>
              <a:t>" </a:t>
            </a:r>
          </a:p>
          <a:p>
            <a:pPr>
              <a:buNone/>
            </a:pPr>
            <a:r>
              <a:rPr lang="en-US" dirty="0" smtClean="0"/>
              <a:t>#2 "</a:t>
            </a:r>
            <a:r>
              <a:rPr lang="en-US" b="1" dirty="0" smtClean="0"/>
              <a:t>He is human</a:t>
            </a:r>
            <a:r>
              <a:rPr lang="en-US" dirty="0" smtClean="0"/>
              <a:t>“ </a:t>
            </a:r>
          </a:p>
          <a:p>
            <a:pPr>
              <a:buNone/>
            </a:pPr>
            <a:r>
              <a:rPr lang="en-US" dirty="0" smtClean="0"/>
              <a:t>#3 "</a:t>
            </a:r>
            <a:r>
              <a:rPr lang="en-US" b="1" dirty="0" smtClean="0"/>
              <a:t>What are you going to do about it?</a:t>
            </a:r>
            <a:r>
              <a:rPr lang="en-US" dirty="0" smtClean="0"/>
              <a:t>"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 – Primary Source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en-US" dirty="0" smtClean="0"/>
              <a:t>Unit 4 Day 2 - Urbanization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7391400" cy="56629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Urbanization</a:t>
            </a:r>
            <a:endParaRPr lang="en-US" dirty="0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38250"/>
            <a:ext cx="70866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Urban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762001"/>
            <a:ext cx="8915400" cy="24384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Urban population ballooned between 1870 and 1900.</a:t>
            </a:r>
          </a:p>
          <a:p>
            <a:pPr lvl="0"/>
            <a:r>
              <a:rPr lang="en-US" dirty="0" smtClean="0"/>
              <a:t>Most immigrants had little money but worked long hours in factories.</a:t>
            </a:r>
            <a:endParaRPr lang="en-US" dirty="0"/>
          </a:p>
          <a:p>
            <a:pPr lvl="0"/>
            <a:r>
              <a:rPr lang="en-US" dirty="0" smtClean="0"/>
              <a:t>Cities had many advantages that life on the farm did not have!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2" descr="http://fcit.usf.edu/florida/photos/pics_03/03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8458200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kind of advantages did cities have?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0" y="1524000"/>
            <a:ext cx="4059936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More &amp; better paying jobs (factories)</a:t>
            </a:r>
          </a:p>
          <a:p>
            <a:endParaRPr lang="en-US" dirty="0" smtClean="0"/>
          </a:p>
          <a:p>
            <a:r>
              <a:rPr lang="en-US" dirty="0" smtClean="0"/>
              <a:t>Electricity</a:t>
            </a:r>
          </a:p>
          <a:p>
            <a:endParaRPr lang="en-US" dirty="0" smtClean="0"/>
          </a:p>
          <a:p>
            <a:r>
              <a:rPr lang="en-US" dirty="0" smtClean="0"/>
              <a:t>Plumbing</a:t>
            </a:r>
          </a:p>
          <a:p>
            <a:endParaRPr lang="en-US" dirty="0" smtClean="0"/>
          </a:p>
          <a:p>
            <a:r>
              <a:rPr lang="en-US" dirty="0" smtClean="0"/>
              <a:t>Arts and entertainment</a:t>
            </a:r>
          </a:p>
          <a:p>
            <a:endParaRPr lang="en-US" dirty="0" smtClean="0"/>
          </a:p>
          <a:p>
            <a:r>
              <a:rPr lang="en-US" dirty="0" smtClean="0"/>
              <a:t>Like immigrant communities</a:t>
            </a:r>
          </a:p>
          <a:p>
            <a:endParaRPr lang="en-US" dirty="0" smtClean="0"/>
          </a:p>
          <a:p>
            <a:r>
              <a:rPr lang="en-US" dirty="0" smtClean="0"/>
              <a:t>Public transportation</a:t>
            </a:r>
          </a:p>
          <a:p>
            <a:endParaRPr lang="en-US" dirty="0"/>
          </a:p>
        </p:txBody>
      </p:sp>
      <p:pic>
        <p:nvPicPr>
          <p:cNvPr id="7170" name="Picture 2" descr="http://blsciblogs.baruch.cuny.edu/his1005spring2011/files/2011/02/tenements-in-nyc-early-1900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4775" y="1371600"/>
            <a:ext cx="5229225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 by Class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953000"/>
          </a:xfrm>
        </p:spPr>
        <p:txBody>
          <a:bodyPr/>
          <a:lstStyle/>
          <a:p>
            <a:r>
              <a:rPr lang="en-US" dirty="0" smtClean="0"/>
              <a:t>Wealthy: created exclusive districts (servant jobs)</a:t>
            </a:r>
          </a:p>
          <a:p>
            <a:endParaRPr lang="en-US" dirty="0" smtClean="0"/>
          </a:p>
          <a:p>
            <a:r>
              <a:rPr lang="en-US" dirty="0" smtClean="0"/>
              <a:t>Middle class: begins having more leisure time and move out of inner city</a:t>
            </a:r>
          </a:p>
          <a:p>
            <a:endParaRPr lang="en-US" dirty="0" smtClean="0"/>
          </a:p>
          <a:p>
            <a:r>
              <a:rPr lang="en-US" dirty="0" smtClean="0"/>
              <a:t>Working class: tenements in immigrant communities family was a working unit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8435" name="Picture 3" descr="http://img-cdn.frontdoor.com/pgphoto/100/pgphotoPG314/616/462/image.jpg?ImageURL=http%3A%2F%2Fimages.frontdoor.com%2FFDOOR%2Farticles%2F%2FThe-Doory-Awards%2FHomes-Under-500K%2Funder-500k-houston-exterior3.jpg&amp;BypassGlobalProxy=false&amp;Option=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3346" y="1524000"/>
            <a:ext cx="4640654" cy="34861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Tenements</a:t>
            </a:r>
            <a:endParaRPr lang="en-US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1532" y="2743200"/>
            <a:ext cx="5092468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http://yesteryearsnews.files.wordpress.com/2009/01/tenement-fire-esca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4762500" cy="3476626"/>
          </a:xfrm>
          <a:prstGeom prst="rect">
            <a:avLst/>
          </a:prstGeom>
          <a:noFill/>
        </p:spPr>
      </p:pic>
      <p:pic>
        <p:nvPicPr>
          <p:cNvPr id="3074" name="Picture 2" descr="http://www.rapsheet.com/wp-content/uploads/2014/06/chicago-slums-1950-andreas-feininger-photo-lif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7208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38200"/>
          </a:xfrm>
        </p:spPr>
        <p:txBody>
          <a:bodyPr/>
          <a:lstStyle/>
          <a:p>
            <a:pPr algn="ctr"/>
            <a:r>
              <a:rPr lang="en-US" dirty="0" smtClean="0"/>
              <a:t>What Urban Problems Existed?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5720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b="1" dirty="0"/>
              <a:t>Crime</a:t>
            </a:r>
            <a:r>
              <a:rPr lang="en-US" dirty="0"/>
              <a:t> </a:t>
            </a:r>
            <a:r>
              <a:rPr lang="en-US" dirty="0" smtClean="0"/>
              <a:t>increased </a:t>
            </a:r>
            <a:r>
              <a:rPr lang="en-US" dirty="0"/>
              <a:t>along with urban </a:t>
            </a:r>
            <a:r>
              <a:rPr lang="en-US" dirty="0" smtClean="0"/>
              <a:t>populations (Alcohol)</a:t>
            </a:r>
          </a:p>
          <a:p>
            <a:pPr lvl="0"/>
            <a:endParaRPr lang="en-US" dirty="0"/>
          </a:p>
          <a:p>
            <a:pPr lvl="0"/>
            <a:r>
              <a:rPr lang="en-US" b="1" dirty="0"/>
              <a:t>Pollution and Disease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City water + sewage = typhoid fever and cholera</a:t>
            </a:r>
          </a:p>
          <a:p>
            <a:pPr lvl="1"/>
            <a:endParaRPr lang="en-US" dirty="0"/>
          </a:p>
          <a:p>
            <a:pPr lvl="0"/>
            <a:r>
              <a:rPr lang="en-US" b="1" dirty="0" smtClean="0"/>
              <a:t>Corruption</a:t>
            </a:r>
          </a:p>
          <a:p>
            <a:pPr lvl="1"/>
            <a:r>
              <a:rPr lang="en-US" b="1" dirty="0" smtClean="0"/>
              <a:t>Political Machines</a:t>
            </a:r>
            <a:endParaRPr lang="en-US" dirty="0" smtClean="0"/>
          </a:p>
          <a:p>
            <a:pPr lvl="1"/>
            <a:r>
              <a:rPr lang="en-US" dirty="0" smtClean="0"/>
              <a:t> Boss Tweed &amp; Tammany Hall</a:t>
            </a:r>
            <a:endParaRPr lang="en-US" dirty="0"/>
          </a:p>
          <a:p>
            <a:endParaRPr lang="en-US" dirty="0"/>
          </a:p>
        </p:txBody>
      </p:sp>
      <p:pic>
        <p:nvPicPr>
          <p:cNvPr id="6" name="Content Placeholder 5" descr="boss-tweed-1-size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76799" y="1219200"/>
            <a:ext cx="4030579" cy="510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181600" y="5943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Georgia" pitchFamily="18" charset="0"/>
              </a:rPr>
              <a:t>Boss Tweed</a:t>
            </a:r>
            <a:endParaRPr lang="en-US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763px-Tammany_Hall_LC-USZ62-1017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05400" y="3124200"/>
            <a:ext cx="3688385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i="1" dirty="0" smtClean="0">
                <a:latin typeface="Georgia" pitchFamily="18" charset="0"/>
              </a:rPr>
              <a:t>Turn and Talk:  What other types </a:t>
            </a:r>
            <a:r>
              <a:rPr lang="en-US" sz="3100" b="1" i="1" dirty="0">
                <a:latin typeface="Georgia" pitchFamily="18" charset="0"/>
              </a:rPr>
              <a:t>of problems </a:t>
            </a:r>
            <a:r>
              <a:rPr lang="en-US" sz="3100" b="1" i="1" dirty="0" smtClean="0">
                <a:latin typeface="Georgia" pitchFamily="18" charset="0"/>
              </a:rPr>
              <a:t>might develop as a result of </a:t>
            </a:r>
            <a:r>
              <a:rPr lang="en-US" sz="3100" b="1" i="1" dirty="0">
                <a:latin typeface="Georgia" pitchFamily="18" charset="0"/>
              </a:rPr>
              <a:t>rapid growth </a:t>
            </a:r>
            <a:r>
              <a:rPr lang="en-US" sz="3100" b="1" i="1" dirty="0" smtClean="0">
                <a:latin typeface="Georgia" pitchFamily="18" charset="0"/>
              </a:rPr>
              <a:t>in </a:t>
            </a:r>
            <a:r>
              <a:rPr lang="en-US" sz="3100" b="1" i="1" dirty="0">
                <a:latin typeface="Georgia" pitchFamily="18" charset="0"/>
              </a:rPr>
              <a:t>urban areas?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http://25.media.tumblr.com/tumblr_m5j34sbFYG1rtpuvgo1_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19400"/>
            <a:ext cx="4762500" cy="3705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867400" y="60960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Tammany Hall</a:t>
            </a:r>
            <a:endParaRPr lang="en-US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444</TotalTime>
  <Words>210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Constantia</vt:lpstr>
      <vt:lpstr>Georgia</vt:lpstr>
      <vt:lpstr>Wingdings 2</vt:lpstr>
      <vt:lpstr>Paper</vt:lpstr>
      <vt:lpstr>Warm Up – Primary Source Analysis</vt:lpstr>
      <vt:lpstr>Unit 4 Day 2 - Urbanization</vt:lpstr>
      <vt:lpstr>Urbanization</vt:lpstr>
      <vt:lpstr>Urban migration</vt:lpstr>
      <vt:lpstr>What kind of advantages did cities have?</vt:lpstr>
      <vt:lpstr>Separation by Class</vt:lpstr>
      <vt:lpstr>Tenements</vt:lpstr>
      <vt:lpstr>What Urban Problems Existed?</vt:lpstr>
      <vt:lpstr>Turn and Talk:  What other types of problems might develop as a result of rapid growth in urban areas?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4: Lesson 2 - Urbanization</dc:title>
  <dc:creator>Abu Jamal</dc:creator>
  <cp:lastModifiedBy>Sacerdote, Kevin R.</cp:lastModifiedBy>
  <cp:revision>19</cp:revision>
  <dcterms:created xsi:type="dcterms:W3CDTF">2012-10-05T20:10:56Z</dcterms:created>
  <dcterms:modified xsi:type="dcterms:W3CDTF">2016-10-03T12:33:19Z</dcterms:modified>
</cp:coreProperties>
</file>